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  <p:sldId id="3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F84D31-43AB-4B4D-51F1-49DEADC04683}"/>
              </a:ext>
            </a:extLst>
          </p:cNvPr>
          <p:cNvSpPr txBox="1"/>
          <p:nvPr/>
        </p:nvSpPr>
        <p:spPr>
          <a:xfrm>
            <a:off x="3048719" y="2871796"/>
            <a:ext cx="6094562" cy="11144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/>
              <a:t>تطبيق عملي من قبل الطالب في استخدام الأدوات الكهربائية بمراقبة المعلم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 ( ادخال فيش كهرباء الخاص بألة الطباعة )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18880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لماذا بعض الأجهزة لديها أفياش ثنائية وبعضها ثلاثية؟ - شبكة ابو نواف">
            <a:extLst>
              <a:ext uri="{FF2B5EF4-FFF2-40B4-BE49-F238E27FC236}">
                <a16:creationId xmlns:a16="http://schemas.microsoft.com/office/drawing/2014/main" id="{394D0FDF-8C2F-E85F-85F7-230873491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51" y="1547130"/>
            <a:ext cx="6199817" cy="464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70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5</cp:revision>
  <dcterms:created xsi:type="dcterms:W3CDTF">2023-06-12T08:34:29Z</dcterms:created>
  <dcterms:modified xsi:type="dcterms:W3CDTF">2023-10-04T04:45:23Z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